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69" r:id="rId2"/>
    <p:sldId id="256" r:id="rId3"/>
    <p:sldId id="257" r:id="rId4"/>
    <p:sldId id="296" r:id="rId5"/>
    <p:sldId id="295" r:id="rId6"/>
    <p:sldId id="292" r:id="rId7"/>
    <p:sldId id="270" r:id="rId8"/>
    <p:sldId id="260" r:id="rId9"/>
    <p:sldId id="268" r:id="rId10"/>
    <p:sldId id="262" r:id="rId11"/>
    <p:sldId id="263" r:id="rId12"/>
    <p:sldId id="294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64" r:id="rId29"/>
    <p:sldId id="29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2CF6815D-E7B5-4EC4-A4B1-33551D0C15B5}">
          <p14:sldIdLst>
            <p14:sldId id="269"/>
            <p14:sldId id="256"/>
            <p14:sldId id="257"/>
            <p14:sldId id="296"/>
            <p14:sldId id="295"/>
            <p14:sldId id="292"/>
            <p14:sldId id="270"/>
            <p14:sldId id="260"/>
            <p14:sldId id="268"/>
            <p14:sldId id="262"/>
            <p14:sldId id="263"/>
            <p14:sldId id="294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64"/>
            <p14:sldId id="29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7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>
        <p:scale>
          <a:sx n="53" d="100"/>
          <a:sy n="53" d="100"/>
        </p:scale>
        <p:origin x="-1860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B74E2-A9D0-4D85-B534-03A896401C92}" type="datetimeFigureOut">
              <a:rPr lang="ru-RU" smtClean="0"/>
              <a:t>20.12.2011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B5E2F-3C68-4FC2-AA14-756EF0ADD1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19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B5E2F-3C68-4FC2-AA14-756EF0ADD1A1}" type="slidenum">
              <a:rPr lang="ru-RU" smtClean="0"/>
              <a:t>28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A8691CC-AEF2-44A6-9D54-8B84495F4249}" type="datetimeFigureOut">
              <a:rPr lang="ru-RU" smtClean="0"/>
              <a:pPr/>
              <a:t>20.12.2011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2AB9AF2-BFFC-49E4-9DEF-0E0B54AA7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3000">
    <p:cut thruBlk="1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M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772816"/>
            <a:ext cx="7992888" cy="1800200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</a:rPr>
              <a:t>Презентация </a:t>
            </a:r>
            <a:br>
              <a:rPr lang="ru-RU" sz="8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</a:rPr>
              <a:t>8Б класса</a:t>
            </a:r>
            <a:endParaRPr lang="ru-RU" sz="8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934654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571480"/>
            <a:ext cx="3883166" cy="4714908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Пройдя все испытания сегодня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Мы доказали, что мы достойны!!!!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Ибрагимова Зухра, Ибрагимова </a:t>
            </a:r>
            <a:r>
              <a:rPr lang="ru-RU" sz="1800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Миляуша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, Хафизова Сююмбике участники «Кросс Нации 2011»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4860032" cy="5199368"/>
          </a:xfrm>
        </p:spPr>
      </p:pic>
    </p:spTree>
    <p:extLst>
      <p:ext uri="{BB962C8B-B14F-4D97-AF65-F5344CB8AC3E}">
        <p14:creationId xmlns:p14="http://schemas.microsoft.com/office/powerpoint/2010/main" val="2651904481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714356"/>
            <a:ext cx="4824536" cy="477424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tt-RU" sz="3600" dirty="0" smtClean="0">
                <a:solidFill>
                  <a:schemeClr val="accent2">
                    <a:lumMod val="75000"/>
                  </a:schemeClr>
                </a:solidFill>
              </a:rPr>
              <a:t>ө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мбел</a:t>
            </a:r>
            <a:r>
              <a:rPr lang="tt-RU" sz="3600" dirty="0" smtClean="0">
                <a:solidFill>
                  <a:schemeClr val="accent2">
                    <a:lumMod val="75000"/>
                  </a:schemeClr>
                </a:solidFill>
              </a:rPr>
              <a:t>ә бәйрәме</a:t>
            </a:r>
            <a:br>
              <a:rPr lang="tt-RU" sz="3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19 октября в гимназии</a:t>
            </a:r>
            <a:br>
              <a:rPr lang="ru-RU" sz="3600" b="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3600" b="0" dirty="0">
                <a:solidFill>
                  <a:schemeClr val="accent1">
                    <a:lumMod val="75000"/>
                  </a:schemeClr>
                </a:solidFill>
                <a:effectLst/>
              </a:rPr>
              <a:t> </a:t>
            </a:r>
            <a:r>
              <a:rPr lang="ru-RU" sz="3600" b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проводился осенний праздник “Сөмбелә”.</a:t>
            </a:r>
            <a:br>
              <a:rPr lang="ru-RU" sz="3600" b="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3600" b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8Б класс </a:t>
            </a:r>
            <a:br>
              <a:rPr lang="ru-RU" sz="3600" b="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3600" b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занял 2 место!</a:t>
            </a:r>
            <a:r>
              <a:rPr lang="ru-RU" sz="3600" b="0" dirty="0" smtClean="0">
                <a:effectLst/>
              </a:rPr>
              <a:t> 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214414" y="785794"/>
            <a:ext cx="1500198" cy="34747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107466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571480"/>
            <a:ext cx="6012445" cy="10001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282" y="1785926"/>
            <a:ext cx="3929090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Участники </a:t>
            </a:r>
            <a:r>
              <a:rPr lang="ru-RU" dirty="0" err="1" smtClean="0"/>
              <a:t>квн</a:t>
            </a:r>
            <a:r>
              <a:rPr lang="ru-RU" dirty="0" smtClean="0"/>
              <a:t> «</a:t>
            </a:r>
            <a:r>
              <a:rPr lang="ru-RU" dirty="0" err="1" smtClean="0"/>
              <a:t>Таныш</a:t>
            </a:r>
            <a:r>
              <a:rPr lang="ru-RU" dirty="0" smtClean="0"/>
              <a:t>». Хусаенов Ильнар, Каримов </a:t>
            </a:r>
            <a:r>
              <a:rPr lang="ru-RU" dirty="0" err="1" smtClean="0"/>
              <a:t>Инсаф</a:t>
            </a:r>
            <a:r>
              <a:rPr lang="ru-RU" dirty="0" smtClean="0"/>
              <a:t>, Рашитова Регина.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Они всегда первые везде и во всем.</a:t>
            </a:r>
            <a:endParaRPr lang="ru-RU" dirty="0"/>
          </a:p>
        </p:txBody>
      </p:sp>
      <p:pic>
        <p:nvPicPr>
          <p:cNvPr id="4" name="Рисунок 3" descr="x_9635175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928670"/>
            <a:ext cx="4311653" cy="485778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7148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sz="4800" dirty="0" smtClean="0"/>
              <a:t>Ахтямов Марсель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786050" y="2357430"/>
            <a:ext cx="6072230" cy="347472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здорово, что мы с тобой друзья.</a:t>
            </a:r>
            <a:br>
              <a:rPr lang="ru-RU" dirty="0" smtClean="0"/>
            </a:br>
            <a:r>
              <a:rPr lang="ru-RU" dirty="0" smtClean="0"/>
              <a:t>Друзья, а значит, не чужие.</a:t>
            </a:r>
            <a:br>
              <a:rPr lang="ru-RU" dirty="0" smtClean="0"/>
            </a:br>
            <a:r>
              <a:rPr lang="ru-RU" dirty="0" smtClean="0"/>
              <a:t>А это значит то, что мы: и ты, и я </a:t>
            </a:r>
            <a:br>
              <a:rPr lang="ru-RU" dirty="0" smtClean="0"/>
            </a:br>
            <a:r>
              <a:rPr lang="ru-RU" dirty="0" smtClean="0"/>
              <a:t>Хоть что-то значим друг для друга в этом мире.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D:\8б клас\Копия IMG_99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2000264" cy="6005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428604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sz="4800" dirty="0" smtClean="0"/>
              <a:t>Богданова Диана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282" y="1714488"/>
            <a:ext cx="6400800" cy="3474720"/>
          </a:xfrm>
        </p:spPr>
        <p:txBody>
          <a:bodyPr/>
          <a:lstStyle/>
          <a:p>
            <a:r>
              <a:rPr lang="ru-RU" dirty="0" smtClean="0"/>
              <a:t>Не стесняйтесь, друзья, своей нежности,</a:t>
            </a:r>
            <a:br>
              <a:rPr lang="ru-RU" dirty="0" smtClean="0"/>
            </a:br>
            <a:r>
              <a:rPr lang="ru-RU" dirty="0" smtClean="0"/>
              <a:t>Доброты не стесняйтесь своей.</a:t>
            </a:r>
            <a:br>
              <a:rPr lang="ru-RU" dirty="0" smtClean="0"/>
            </a:br>
            <a:r>
              <a:rPr lang="ru-RU" dirty="0" smtClean="0"/>
              <a:t>Пусть и в сердце у вас, и во внешности</a:t>
            </a:r>
            <a:br>
              <a:rPr lang="ru-RU" dirty="0" smtClean="0"/>
            </a:br>
            <a:r>
              <a:rPr lang="ru-RU" dirty="0" smtClean="0"/>
              <a:t>Больше солнечных будет лучей!</a:t>
            </a:r>
            <a:br>
              <a:rPr lang="ru-RU" dirty="0" smtClean="0"/>
            </a:br>
            <a:r>
              <a:rPr lang="ru-RU" dirty="0" smtClean="0"/>
              <a:t>Улыбайтесь друг другу приветливо,</a:t>
            </a:r>
            <a:br>
              <a:rPr lang="ru-RU" dirty="0" smtClean="0"/>
            </a:br>
            <a:r>
              <a:rPr lang="ru-RU" dirty="0" smtClean="0"/>
              <a:t>Это так украшает ваш взгляд</a:t>
            </a:r>
            <a:br>
              <a:rPr lang="ru-RU" dirty="0" smtClean="0"/>
            </a:br>
            <a:r>
              <a:rPr lang="ru-RU" dirty="0" smtClean="0"/>
              <a:t>И ответить взаимно вам вежливо</a:t>
            </a:r>
            <a:br>
              <a:rPr lang="ru-RU" dirty="0" smtClean="0"/>
            </a:br>
            <a:r>
              <a:rPr lang="ru-RU" dirty="0" smtClean="0"/>
              <a:t>Будет каждый по-моему рад...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D:\8б клас\IMG_9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857628"/>
            <a:ext cx="3864083" cy="257605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sz="4800" dirty="0" smtClean="0"/>
              <a:t> Гришина Мария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357818" y="2214554"/>
            <a:ext cx="3043214" cy="347472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Спасибо, что ты даришь дружбу мне ,</a:t>
            </a:r>
            <a:br>
              <a:rPr lang="ru-RU" dirty="0" smtClean="0"/>
            </a:br>
            <a:r>
              <a:rPr lang="ru-RU" dirty="0" smtClean="0"/>
              <a:t>Спасибо за улыбку и мечту,</a:t>
            </a:r>
            <a:br>
              <a:rPr lang="ru-RU" dirty="0" smtClean="0"/>
            </a:br>
            <a:r>
              <a:rPr lang="ru-RU" dirty="0" smtClean="0"/>
              <a:t>За то, что меня часто вспоминаешь,</a:t>
            </a:r>
            <a:br>
              <a:rPr lang="ru-RU" dirty="0" smtClean="0"/>
            </a:br>
            <a:r>
              <a:rPr lang="ru-RU" dirty="0" smtClean="0"/>
              <a:t>За всё твоё тепло и доброту,</a:t>
            </a:r>
            <a:br>
              <a:rPr lang="ru-RU" dirty="0" smtClean="0"/>
            </a:br>
            <a:r>
              <a:rPr lang="ru-RU" dirty="0" smtClean="0"/>
              <a:t>И что мне время посвящаешь!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D:\8б клас\IMG_99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357298"/>
            <a:ext cx="4357718" cy="464775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Данилычева Диана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71472" y="2214554"/>
            <a:ext cx="3214710" cy="2714644"/>
          </a:xfrm>
        </p:spPr>
        <p:txBody>
          <a:bodyPr>
            <a:normAutofit fontScale="92500"/>
          </a:bodyPr>
          <a:lstStyle/>
          <a:p>
            <a:r>
              <a:rPr lang="ru-RU" i="1" dirty="0" smtClean="0"/>
              <a:t>Когда грущу – они мне помогают,</a:t>
            </a:r>
            <a:br>
              <a:rPr lang="ru-RU" i="1" dirty="0" smtClean="0"/>
            </a:br>
            <a:r>
              <a:rPr lang="ru-RU" i="1" dirty="0" smtClean="0"/>
              <a:t>Уеду далеко – приходят письма мне.</a:t>
            </a:r>
            <a:br>
              <a:rPr lang="ru-RU" i="1" dirty="0" smtClean="0"/>
            </a:br>
            <a:r>
              <a:rPr lang="ru-RU" i="1" dirty="0" smtClean="0"/>
              <a:t>Они страдают за меня, переживают –</a:t>
            </a:r>
            <a:br>
              <a:rPr lang="ru-RU" i="1" dirty="0" smtClean="0"/>
            </a:br>
            <a:r>
              <a:rPr lang="ru-RU" i="1" dirty="0" smtClean="0"/>
              <a:t>И нет друзей вернее на Земле!</a:t>
            </a:r>
            <a:endParaRPr lang="ru-RU" dirty="0"/>
          </a:p>
        </p:txBody>
      </p:sp>
      <p:pic>
        <p:nvPicPr>
          <p:cNvPr id="4098" name="Picture 2" descr="D:\8б клас\IMG_99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359457"/>
            <a:ext cx="3214710" cy="528425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7148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Ибрагимова Зухра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28596" y="1785926"/>
            <a:ext cx="4143404" cy="41891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Какое счастье, когда у нас есть "Кто-то",</a:t>
            </a:r>
            <a:br>
              <a:rPr lang="ru-RU" dirty="0" smtClean="0"/>
            </a:br>
            <a:r>
              <a:rPr lang="ru-RU" dirty="0" smtClean="0"/>
              <a:t>Кому нужна ты, ты нужна любой!</a:t>
            </a:r>
            <a:br>
              <a:rPr lang="ru-RU" dirty="0" smtClean="0"/>
            </a:br>
            <a:r>
              <a:rPr lang="ru-RU" dirty="0" smtClean="0"/>
              <a:t>Кто проявляет к нам свою заботу,</a:t>
            </a:r>
            <a:br>
              <a:rPr lang="ru-RU" dirty="0" smtClean="0"/>
            </a:br>
            <a:r>
              <a:rPr lang="ru-RU" dirty="0" smtClean="0"/>
              <a:t>На чьем плече находим мы покой.</a:t>
            </a:r>
            <a:br>
              <a:rPr lang="ru-RU" dirty="0" smtClean="0"/>
            </a:br>
            <a:r>
              <a:rPr lang="ru-RU" dirty="0" smtClean="0"/>
              <a:t>Кто выслушает нас и не осудит,</a:t>
            </a:r>
            <a:br>
              <a:rPr lang="ru-RU" dirty="0" smtClean="0"/>
            </a:br>
            <a:r>
              <a:rPr lang="ru-RU" dirty="0" smtClean="0"/>
              <a:t>Кто руку верную в нужде подаст,</a:t>
            </a:r>
            <a:br>
              <a:rPr lang="ru-RU" dirty="0" smtClean="0"/>
            </a:br>
            <a:r>
              <a:rPr lang="ru-RU" dirty="0" smtClean="0"/>
              <a:t>Кто злость в душе бушующей остудит</a:t>
            </a:r>
            <a:br>
              <a:rPr lang="ru-RU" dirty="0" smtClean="0"/>
            </a:br>
            <a:r>
              <a:rPr lang="ru-RU" dirty="0" smtClean="0"/>
              <a:t>И никогда, в несчастье не предаст...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D:\8б клас\IMG_99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143248"/>
            <a:ext cx="4614182" cy="307612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Ибрагимова </a:t>
            </a:r>
            <a:r>
              <a:rPr lang="ru-RU" dirty="0" err="1" smtClean="0"/>
              <a:t>Миляуша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2976" y="1571612"/>
            <a:ext cx="3500462" cy="4331976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 smtClean="0"/>
              <a:t>Друзей не выбирают – их встречают,</a:t>
            </a:r>
            <a:br>
              <a:rPr lang="ru-RU" i="1" dirty="0" smtClean="0"/>
            </a:br>
            <a:r>
              <a:rPr lang="ru-RU" i="1" dirty="0" smtClean="0"/>
              <a:t>Их берегут – им жизни отдают.</a:t>
            </a:r>
            <a:br>
              <a:rPr lang="ru-RU" i="1" dirty="0" smtClean="0"/>
            </a:br>
            <a:r>
              <a:rPr lang="ru-RU" i="1" dirty="0" smtClean="0"/>
              <a:t>И с ними время интересней пролетает,</a:t>
            </a:r>
            <a:br>
              <a:rPr lang="ru-RU" i="1" dirty="0" smtClean="0"/>
            </a:br>
            <a:r>
              <a:rPr lang="ru-RU" i="1" dirty="0" smtClean="0"/>
              <a:t>И с ними – радость, счастье и уют.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pic>
        <p:nvPicPr>
          <p:cNvPr id="6146" name="Picture 2" descr="D:\8б клас\IMG_99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357298"/>
            <a:ext cx="3500462" cy="527656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7148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Иксанов Руслан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42844" y="1643050"/>
            <a:ext cx="6786610" cy="1143008"/>
          </a:xfrm>
        </p:spPr>
        <p:txBody>
          <a:bodyPr>
            <a:normAutofit/>
          </a:bodyPr>
          <a:lstStyle/>
          <a:p>
            <a:pPr lvl="3">
              <a:buNone/>
            </a:pPr>
            <a:r>
              <a:rPr lang="ru-RU" dirty="0" smtClean="0"/>
              <a:t>На жизненном пути есть трудностей немало,</a:t>
            </a:r>
          </a:p>
          <a:p>
            <a:pPr lvl="3">
              <a:buNone/>
            </a:pPr>
            <a:r>
              <a:rPr lang="ru-RU" dirty="0" smtClean="0"/>
              <a:t>Без юмора, дружок, дела твои пиши пропало!</a:t>
            </a:r>
            <a:endParaRPr lang="ru-RU" dirty="0"/>
          </a:p>
        </p:txBody>
      </p:sp>
      <p:pic>
        <p:nvPicPr>
          <p:cNvPr id="7170" name="Picture 2" descr="D:\8б клас\IMG_99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928934"/>
            <a:ext cx="5114248" cy="340949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27777"/>
            <a:ext cx="9144000" cy="1470025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ru-RU" sz="8800" i="1" dirty="0" smtClean="0">
                <a:solidFill>
                  <a:schemeClr val="accent1">
                    <a:lumMod val="75000"/>
                  </a:schemeClr>
                </a:solidFill>
                <a:latin typeface="Curlz MT" pitchFamily="82" charset="0"/>
              </a:rPr>
              <a:t>      </a:t>
            </a:r>
            <a:r>
              <a:rPr lang="ru-RU" sz="8800" i="1" dirty="0" smtClean="0">
                <a:solidFill>
                  <a:schemeClr val="accent1">
                    <a:lumMod val="75000"/>
                  </a:schemeClr>
                </a:solidFill>
                <a:latin typeface="Curlz MT" pitchFamily="82" charset="0"/>
              </a:rPr>
              <a:t>Это мы!!!</a:t>
            </a:r>
            <a:endParaRPr lang="ru-RU" sz="8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1857364"/>
            <a:ext cx="8001024" cy="47645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8413307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7148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Исламов Руслан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42844" y="2000240"/>
            <a:ext cx="4572032" cy="34747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Мужчина должен мужественным быть, </a:t>
            </a:r>
          </a:p>
          <a:p>
            <a:pPr>
              <a:buNone/>
            </a:pPr>
            <a:r>
              <a:rPr lang="ru-RU" dirty="0" smtClean="0"/>
              <a:t>Из самых сложных ситуаций</a:t>
            </a:r>
          </a:p>
          <a:p>
            <a:pPr>
              <a:buNone/>
            </a:pPr>
            <a:r>
              <a:rPr lang="ru-RU" dirty="0" smtClean="0"/>
              <a:t>С достоинством и с честью выходить!</a:t>
            </a:r>
            <a:endParaRPr lang="ru-RU" dirty="0"/>
          </a:p>
        </p:txBody>
      </p:sp>
      <p:pic>
        <p:nvPicPr>
          <p:cNvPr id="8194" name="Picture 2" descr="D:\8б клас\IMG_99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500174"/>
            <a:ext cx="3623033" cy="502431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7148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Каримов </a:t>
            </a:r>
            <a:r>
              <a:rPr lang="ru-RU" dirty="0" err="1" smtClean="0"/>
              <a:t>Инсаф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85786" y="2643182"/>
            <a:ext cx="5214974" cy="347472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Лишь тот не на год- навсегда богат,</a:t>
            </a:r>
          </a:p>
          <a:p>
            <a:r>
              <a:rPr lang="ru-RU" sz="1800" dirty="0" smtClean="0"/>
              <a:t>Кто дружбу сохранит, как бесценный клад.</a:t>
            </a:r>
          </a:p>
          <a:p>
            <a:r>
              <a:rPr lang="ru-RU" sz="1800" dirty="0" smtClean="0"/>
              <a:t>Лишь тот не на год - счастлив навсегда,</a:t>
            </a:r>
          </a:p>
          <a:p>
            <a:r>
              <a:rPr lang="ru-RU" sz="1800" dirty="0" smtClean="0"/>
              <a:t>Кто дружбу пронесет честно сквозь года.</a:t>
            </a:r>
            <a:endParaRPr lang="ru-RU" sz="1800" dirty="0"/>
          </a:p>
        </p:txBody>
      </p:sp>
      <p:pic>
        <p:nvPicPr>
          <p:cNvPr id="9218" name="Picture 2" descr="D:\8б клас\IMG_99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000372"/>
            <a:ext cx="2541768" cy="35718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Миндубаева </a:t>
            </a:r>
            <a:r>
              <a:rPr lang="ru-RU" dirty="0" err="1" smtClean="0"/>
              <a:t>Алия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57158" y="2357430"/>
            <a:ext cx="3786214" cy="3474720"/>
          </a:xfrm>
        </p:spPr>
        <p:txBody>
          <a:bodyPr>
            <a:normAutofit/>
          </a:bodyPr>
          <a:lstStyle/>
          <a:p>
            <a:r>
              <a:rPr lang="ru-RU" dirty="0" smtClean="0"/>
              <a:t>Как хорошо, что этот "Кто-то" рядом,</a:t>
            </a:r>
            <a:br>
              <a:rPr lang="ru-RU" dirty="0" smtClean="0"/>
            </a:br>
            <a:r>
              <a:rPr lang="ru-RU" dirty="0" smtClean="0"/>
              <a:t>Когда нет сил на свете больше жить.</a:t>
            </a:r>
            <a:br>
              <a:rPr lang="ru-RU" dirty="0" smtClean="0"/>
            </a:br>
            <a:r>
              <a:rPr lang="ru-RU" dirty="0" smtClean="0"/>
              <a:t>Он все поймет и теплым, добрым взглядом</a:t>
            </a:r>
            <a:br>
              <a:rPr lang="ru-RU" dirty="0" smtClean="0"/>
            </a:br>
            <a:r>
              <a:rPr lang="ru-RU" dirty="0" smtClean="0"/>
              <a:t>Подскажет, что же делать, как же быть...</a:t>
            </a:r>
            <a:endParaRPr lang="ru-RU" dirty="0"/>
          </a:p>
        </p:txBody>
      </p:sp>
      <p:pic>
        <p:nvPicPr>
          <p:cNvPr id="10242" name="Picture 2" descr="D:\8б клас\IMG_99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571612"/>
            <a:ext cx="4978234" cy="50490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642918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Рашитова Регина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71472" y="2000240"/>
            <a:ext cx="3214710" cy="3831910"/>
          </a:xfrm>
        </p:spPr>
        <p:txBody>
          <a:bodyPr/>
          <a:lstStyle/>
          <a:p>
            <a:r>
              <a:rPr lang="ru-RU" dirty="0" smtClean="0"/>
              <a:t>Еще, тот "Кто-то" просто пожалеет,</a:t>
            </a:r>
            <a:br>
              <a:rPr lang="ru-RU" dirty="0" smtClean="0"/>
            </a:br>
            <a:r>
              <a:rPr lang="ru-RU" dirty="0" smtClean="0"/>
              <a:t>И посочувствует твоей судьбе</a:t>
            </a:r>
            <a:br>
              <a:rPr lang="ru-RU" dirty="0" smtClean="0"/>
            </a:br>
            <a:r>
              <a:rPr lang="ru-RU" dirty="0" smtClean="0"/>
              <a:t>И нежно на груди своей пригреет,</a:t>
            </a:r>
            <a:br>
              <a:rPr lang="ru-RU" dirty="0" smtClean="0"/>
            </a:br>
            <a:r>
              <a:rPr lang="ru-RU" dirty="0" smtClean="0"/>
              <a:t>Не думая при этом о себе.</a:t>
            </a:r>
            <a:endParaRPr lang="ru-RU" dirty="0"/>
          </a:p>
        </p:txBody>
      </p:sp>
      <p:pic>
        <p:nvPicPr>
          <p:cNvPr id="11266" name="Picture 2" descr="D:\8б клас\IMG_98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428868"/>
            <a:ext cx="4745262" cy="37702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7148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Садыкова Лейсан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2976" y="2571744"/>
            <a:ext cx="3357586" cy="3474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Другу ты отдать сумей</a:t>
            </a:r>
          </a:p>
          <a:p>
            <a:pPr>
              <a:buNone/>
            </a:pPr>
            <a:r>
              <a:rPr lang="ru-RU" sz="1800" dirty="0" smtClean="0"/>
              <a:t>Все тепло души своей.</a:t>
            </a:r>
          </a:p>
          <a:p>
            <a:pPr>
              <a:buNone/>
            </a:pPr>
            <a:r>
              <a:rPr lang="ru-RU" sz="1800" dirty="0" smtClean="0"/>
              <a:t>Все отдал - богаче стал.</a:t>
            </a:r>
          </a:p>
          <a:p>
            <a:pPr>
              <a:buNone/>
            </a:pPr>
            <a:r>
              <a:rPr lang="ru-RU" sz="1800" dirty="0" smtClean="0"/>
              <a:t>Что не сберег, то потерял.</a:t>
            </a:r>
          </a:p>
        </p:txBody>
      </p:sp>
      <p:pic>
        <p:nvPicPr>
          <p:cNvPr id="12290" name="Picture 2" descr="D:\8б клас\IMG_9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785926"/>
            <a:ext cx="4111575" cy="353159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7148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Хабибуллин Дамир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857224" y="2357430"/>
            <a:ext cx="4071966" cy="2857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Мужчина должен умным быть,</a:t>
            </a:r>
          </a:p>
          <a:p>
            <a:pPr>
              <a:buNone/>
            </a:pPr>
            <a:r>
              <a:rPr lang="ru-RU" sz="1800" dirty="0" smtClean="0"/>
              <a:t>К знаниям всегда стремиться,</a:t>
            </a:r>
          </a:p>
          <a:p>
            <a:pPr>
              <a:buNone/>
            </a:pPr>
            <a:r>
              <a:rPr lang="ru-RU" sz="1800" dirty="0" smtClean="0"/>
              <a:t>Серьезные книги читать и любить,</a:t>
            </a:r>
          </a:p>
          <a:p>
            <a:pPr>
              <a:buNone/>
            </a:pPr>
            <a:r>
              <a:rPr lang="ru-RU" sz="1800" dirty="0" smtClean="0"/>
              <a:t>Это поможет успеха добиться. </a:t>
            </a:r>
            <a:endParaRPr lang="ru-RU" sz="1800" dirty="0"/>
          </a:p>
        </p:txBody>
      </p:sp>
      <p:pic>
        <p:nvPicPr>
          <p:cNvPr id="13314" name="Picture 2" descr="D:\8б клас\IMG_9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857496"/>
            <a:ext cx="3723580" cy="321468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7148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Хафизова Сююмбике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57158" y="2357430"/>
            <a:ext cx="4643470" cy="3474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В тебе так много звонкой доброты... </a:t>
            </a:r>
            <a:br>
              <a:rPr lang="ru-RU" sz="1600" dirty="0" smtClean="0"/>
            </a:br>
            <a:r>
              <a:rPr lang="ru-RU" sz="1600" dirty="0" smtClean="0"/>
              <a:t>В тебе так много нежности, вниманья </a:t>
            </a:r>
            <a:br>
              <a:rPr lang="ru-RU" sz="1600" dirty="0" smtClean="0"/>
            </a:br>
            <a:r>
              <a:rPr lang="ru-RU" sz="1600" dirty="0" smtClean="0"/>
              <a:t>И так же много детской чистоты, </a:t>
            </a:r>
            <a:br>
              <a:rPr lang="ru-RU" sz="1600" dirty="0" smtClean="0"/>
            </a:br>
            <a:r>
              <a:rPr lang="ru-RU" sz="1600" dirty="0" smtClean="0"/>
              <a:t>Которая за гранью пониманья. </a:t>
            </a:r>
            <a:endParaRPr lang="ru-RU" sz="1600" dirty="0"/>
          </a:p>
        </p:txBody>
      </p:sp>
      <p:pic>
        <p:nvPicPr>
          <p:cNvPr id="14338" name="Picture 2" descr="D:\8б клас\IMG_99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428736"/>
            <a:ext cx="3310494" cy="522628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857232"/>
            <a:ext cx="5966666" cy="6848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Хусаенов Ильнар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022438" y="3214687"/>
            <a:ext cx="5970494" cy="2228284"/>
          </a:xfrm>
        </p:spPr>
        <p:txBody>
          <a:bodyPr/>
          <a:lstStyle/>
          <a:p>
            <a:r>
              <a:rPr lang="ru-RU" dirty="0" smtClean="0"/>
              <a:t>Твоя душа полна стремленьем жить. </a:t>
            </a:r>
            <a:br>
              <a:rPr lang="ru-RU" dirty="0" smtClean="0"/>
            </a:br>
            <a:r>
              <a:rPr lang="ru-RU" dirty="0" smtClean="0"/>
              <a:t>И обязательно найдешь свою дорогу. </a:t>
            </a:r>
            <a:br>
              <a:rPr lang="ru-RU" dirty="0" smtClean="0"/>
            </a:br>
            <a:r>
              <a:rPr lang="ru-RU" dirty="0" smtClean="0"/>
              <a:t>Ты обязательно счастливым должен быть! </a:t>
            </a:r>
            <a:br>
              <a:rPr lang="ru-RU" dirty="0" smtClean="0"/>
            </a:br>
            <a:r>
              <a:rPr lang="ru-RU" dirty="0" smtClean="0"/>
              <a:t>Пусть утихают беды понемногу... </a:t>
            </a:r>
            <a:endParaRPr lang="ru-RU" dirty="0"/>
          </a:p>
        </p:txBody>
      </p:sp>
      <p:pic>
        <p:nvPicPr>
          <p:cNvPr id="17410" name="Picture 2" descr="C:\Documents and Settings\Ученик\Мои документы\8б\x_eb5e2ed0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286000"/>
            <a:ext cx="1931988" cy="34750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0"/>
            <a:ext cx="8975674" cy="67151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521495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025251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2852"/>
            <a:ext cx="8229600" cy="1285884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Верим мы что наша дружба школьная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Этой презентацией, друзья, не завершается.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6" y="1714488"/>
            <a:ext cx="6643702" cy="4500594"/>
          </a:xfrm>
        </p:spPr>
      </p:pic>
    </p:spTree>
    <p:extLst>
      <p:ext uri="{BB962C8B-B14F-4D97-AF65-F5344CB8AC3E}">
        <p14:creationId xmlns:p14="http://schemas.microsoft.com/office/powerpoint/2010/main" val="3192731568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88640"/>
            <a:ext cx="4504584" cy="63121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Наш классный руководитель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Сарварова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Илсеяр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Исмагиловна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«Эти дети 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Знает, наверное, все на свете.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И книги читают, умеют шутить.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Им гимназистами точно уж быть!»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4664"/>
            <a:ext cx="2460707" cy="369106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61758"/>
            <a:ext cx="3657600" cy="14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763486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2845" y="3286124"/>
            <a:ext cx="3565059" cy="2571768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Наш класс плывет по морю знаний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 заштормит, то словно встанет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дно пошли б сами собой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Если б не Вы - наш рулевой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Ведёте нас к ученья свету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Благодарим мы Вас за это!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6386" name="Picture 2" descr="E:\для дианы\IMG_009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8588" y="3223633"/>
            <a:ext cx="5211762" cy="3475038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29125" cy="3214688"/>
          </a:xfrm>
        </p:spPr>
      </p:pic>
      <p:sp>
        <p:nvSpPr>
          <p:cNvPr id="2" name="Прямоугольник 1"/>
          <p:cNvSpPr/>
          <p:nvPr/>
        </p:nvSpPr>
        <p:spPr>
          <a:xfrm>
            <a:off x="4636628" y="934978"/>
            <a:ext cx="443583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Наши любимые</a:t>
            </a:r>
          </a:p>
          <a:p>
            <a:pPr algn="ctr"/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классные руководители</a:t>
            </a:r>
            <a:endParaRPr lang="ru-RU" sz="2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72816"/>
            <a:ext cx="3657600" cy="20882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39" y="5724013"/>
            <a:ext cx="3657600" cy="7029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139" y="63549"/>
            <a:ext cx="3657600" cy="702952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6512511" cy="1143000"/>
          </a:xfrm>
        </p:spPr>
        <p:txBody>
          <a:bodyPr/>
          <a:lstStyle/>
          <a:p>
            <a:pPr algn="l">
              <a:buNone/>
            </a:pPr>
            <a:r>
              <a:rPr lang="ru-RU" dirty="0" smtClean="0"/>
              <a:t>Список учащихся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14348" y="2071678"/>
            <a:ext cx="6900866" cy="4071966"/>
          </a:xfrm>
        </p:spPr>
        <p:txBody>
          <a:bodyPr>
            <a:normAutofit fontScale="92500" lnSpcReduction="20000"/>
          </a:bodyPr>
          <a:lstStyle/>
          <a:p>
            <a:r>
              <a:rPr lang="ru-RU" sz="1400" dirty="0" smtClean="0"/>
              <a:t>1. Ахтямов Марсель</a:t>
            </a:r>
          </a:p>
          <a:p>
            <a:r>
              <a:rPr lang="ru-RU" sz="1400" dirty="0" smtClean="0"/>
              <a:t>2. Богданова Диана</a:t>
            </a:r>
          </a:p>
          <a:p>
            <a:r>
              <a:rPr lang="ru-RU" sz="1400" dirty="0" smtClean="0"/>
              <a:t>3. Гришина Мария</a:t>
            </a:r>
          </a:p>
          <a:p>
            <a:r>
              <a:rPr lang="ru-RU" sz="1400" dirty="0" smtClean="0"/>
              <a:t>4. Данилычева Диана</a:t>
            </a:r>
          </a:p>
          <a:p>
            <a:r>
              <a:rPr lang="ru-RU" sz="1400" dirty="0" smtClean="0"/>
              <a:t>5. Ибрагимова Зухра</a:t>
            </a:r>
          </a:p>
          <a:p>
            <a:r>
              <a:rPr lang="ru-RU" sz="1400" dirty="0" smtClean="0"/>
              <a:t>6. Ибрагимова </a:t>
            </a:r>
            <a:r>
              <a:rPr lang="ru-RU" sz="1400" dirty="0" err="1" smtClean="0"/>
              <a:t>Миляуша</a:t>
            </a:r>
            <a:endParaRPr lang="ru-RU" sz="1400" dirty="0" smtClean="0"/>
          </a:p>
          <a:p>
            <a:r>
              <a:rPr lang="ru-RU" sz="1400" dirty="0" smtClean="0"/>
              <a:t>7. Иксанов Руслан</a:t>
            </a:r>
          </a:p>
          <a:p>
            <a:r>
              <a:rPr lang="ru-RU" sz="1400" dirty="0" smtClean="0"/>
              <a:t>8. Исламов Руслан</a:t>
            </a:r>
          </a:p>
          <a:p>
            <a:r>
              <a:rPr lang="ru-RU" sz="1400" dirty="0" smtClean="0"/>
              <a:t>9. Каримов </a:t>
            </a:r>
            <a:r>
              <a:rPr lang="ru-RU" sz="1400" dirty="0" err="1" smtClean="0"/>
              <a:t>Инсаф</a:t>
            </a:r>
            <a:endParaRPr lang="ru-RU" sz="1400" dirty="0" smtClean="0"/>
          </a:p>
          <a:p>
            <a:r>
              <a:rPr lang="ru-RU" sz="1400" dirty="0" smtClean="0"/>
              <a:t>10. Миндубаева </a:t>
            </a:r>
            <a:r>
              <a:rPr lang="ru-RU" sz="1400" dirty="0" err="1" smtClean="0"/>
              <a:t>Алия</a:t>
            </a:r>
            <a:endParaRPr lang="ru-RU" sz="1400" dirty="0" smtClean="0"/>
          </a:p>
          <a:p>
            <a:r>
              <a:rPr lang="ru-RU" sz="1400" dirty="0" smtClean="0"/>
              <a:t>11. Рашитова Регина</a:t>
            </a:r>
          </a:p>
          <a:p>
            <a:r>
              <a:rPr lang="ru-RU" sz="1400" dirty="0" smtClean="0"/>
              <a:t>12. Садыкова Лейсан</a:t>
            </a:r>
          </a:p>
          <a:p>
            <a:r>
              <a:rPr lang="ru-RU" sz="1400" dirty="0" smtClean="0"/>
              <a:t>13. Хабибуллин Дамир</a:t>
            </a:r>
          </a:p>
          <a:p>
            <a:r>
              <a:rPr lang="ru-RU" sz="1400" dirty="0" smtClean="0"/>
              <a:t>14. Хафизова Сююмбике</a:t>
            </a:r>
          </a:p>
          <a:p>
            <a:r>
              <a:rPr lang="ru-RU" sz="1400" dirty="0" smtClean="0"/>
              <a:t>15. Хусаенов Ильнар</a:t>
            </a:r>
          </a:p>
          <a:p>
            <a:pPr>
              <a:buNone/>
            </a:pPr>
            <a:r>
              <a:rPr lang="ru-RU" sz="1400" dirty="0" smtClean="0"/>
              <a:t> </a:t>
            </a:r>
            <a:endParaRPr lang="ru-RU" sz="1400" dirty="0"/>
          </a:p>
        </p:txBody>
      </p:sp>
      <p:pic>
        <p:nvPicPr>
          <p:cNvPr id="15362" name="Picture 2" descr="D:\8б клас\IMG_99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326619"/>
            <a:ext cx="4371343" cy="2552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 descr="D:\8б клас\IMG_99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071942"/>
            <a:ext cx="3628908" cy="2419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714752"/>
            <a:ext cx="8020081" cy="2643206"/>
          </a:xfrm>
        </p:spPr>
        <p:txBody>
          <a:bodyPr/>
          <a:lstStyle/>
          <a:p>
            <a:pPr marL="45720" indent="0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Наш девиз: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  <a:t>Вместе мы взрывная масса!</a:t>
            </a:r>
            <a:b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  <a:t>Нет на свете лучше класса!</a:t>
            </a:r>
            <a:b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3600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5433498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ru-RU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ru-RU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ru-RU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ru-RU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ru-RU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ru-RU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ru-RU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" indent="0">
              <a:buNone/>
            </a:pPr>
            <a:endParaRPr lang="ru-RU" sz="2400" dirty="0"/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85721" y="3929066"/>
            <a:ext cx="3929090" cy="996391"/>
          </a:xfrm>
        </p:spPr>
        <p:txBody>
          <a:bodyPr/>
          <a:lstStyle/>
          <a:p>
            <a:pPr marL="363538" indent="-1588">
              <a:buNone/>
            </a:pPr>
            <a:r>
              <a:rPr lang="ru-RU" sz="1600" dirty="0" smtClean="0"/>
              <a:t>Мы в классе вместе много лет,</a:t>
            </a:r>
            <a:br>
              <a:rPr lang="ru-RU" sz="1600" dirty="0" smtClean="0"/>
            </a:br>
            <a:r>
              <a:rPr lang="ru-RU" sz="1600" dirty="0" smtClean="0"/>
              <a:t>И дружбе в нем предела нет,</a:t>
            </a:r>
            <a:br>
              <a:rPr lang="ru-RU" sz="1600" dirty="0" smtClean="0"/>
            </a:br>
            <a:r>
              <a:rPr lang="ru-RU" sz="1600" dirty="0" smtClean="0"/>
              <a:t>Наполнен мир наш счастьем и теплом.</a:t>
            </a:r>
            <a:br>
              <a:rPr lang="ru-RU" sz="1600" dirty="0" smtClean="0"/>
            </a:br>
            <a:r>
              <a:rPr lang="ru-RU" sz="1600" dirty="0" smtClean="0"/>
              <a:t>Хотя и ссоримся подчас,</a:t>
            </a:r>
            <a:br>
              <a:rPr lang="ru-RU" sz="1600" dirty="0" smtClean="0"/>
            </a:br>
            <a:r>
              <a:rPr lang="ru-RU" sz="1600" dirty="0" smtClean="0"/>
              <a:t>сегодня скажем без прикрас,</a:t>
            </a:r>
            <a:br>
              <a:rPr lang="ru-RU" sz="1600" dirty="0" smtClean="0"/>
            </a:br>
            <a:r>
              <a:rPr lang="ru-RU" sz="1600" dirty="0" smtClean="0"/>
              <a:t>что радостью наполнен школьный дом.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49" y="487874"/>
            <a:ext cx="4145275" cy="3084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4" y="3643314"/>
            <a:ext cx="4276973" cy="305307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913" y="841742"/>
            <a:ext cx="3614599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442760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2852"/>
            <a:ext cx="8229600" cy="75674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Достойны вы  умеете общаться,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Неповторимы вы, как личность.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318842"/>
            <a:ext cx="8215338" cy="5539158"/>
          </a:xfrm>
        </p:spPr>
      </p:pic>
    </p:spTree>
    <p:extLst>
      <p:ext uri="{BB962C8B-B14F-4D97-AF65-F5344CB8AC3E}">
        <p14:creationId xmlns:p14="http://schemas.microsoft.com/office/powerpoint/2010/main" val="3450844493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771802" y="2486874"/>
            <a:ext cx="3816422" cy="237626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8Б класс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20438568">
            <a:off x="1258571" y="23719"/>
            <a:ext cx="2524669" cy="3095645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Ибрагимова Зухра</a:t>
            </a:r>
          </a:p>
          <a:p>
            <a:pPr algn="ctr"/>
            <a:r>
              <a:rPr lang="ru-RU" dirty="0" smtClean="0"/>
              <a:t>Староста класса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 rot="1132331">
            <a:off x="5413990" y="583959"/>
            <a:ext cx="2556643" cy="2633052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Исламов, Хабибуллин, помощники </a:t>
            </a:r>
            <a:r>
              <a:rPr lang="ru-RU" dirty="0" smtClean="0"/>
              <a:t>старосты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 rot="2299936">
            <a:off x="446691" y="3588632"/>
            <a:ext cx="2706149" cy="2948631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Садыкова, Ахметов отвечают </a:t>
            </a:r>
            <a:r>
              <a:rPr lang="ru-RU" dirty="0" smtClean="0"/>
              <a:t>за дежурство в классе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643306" y="0"/>
            <a:ext cx="2286016" cy="2500306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Наши Художники:</a:t>
            </a:r>
          </a:p>
          <a:p>
            <a:pPr algn="ctr"/>
            <a:r>
              <a:rPr lang="ru-RU" sz="1600" dirty="0" smtClean="0"/>
              <a:t>Ибрагимова М,</a:t>
            </a:r>
          </a:p>
          <a:p>
            <a:pPr algn="ctr"/>
            <a:r>
              <a:rPr lang="ru-RU" sz="1600" dirty="0" smtClean="0"/>
              <a:t> Гришина М,</a:t>
            </a:r>
          </a:p>
          <a:p>
            <a:pPr algn="ctr"/>
            <a:r>
              <a:rPr lang="ru-RU" sz="1600" dirty="0" smtClean="0"/>
              <a:t>Богданова Д</a:t>
            </a:r>
            <a:endParaRPr lang="ru-RU" sz="1600" dirty="0"/>
          </a:p>
        </p:txBody>
      </p:sp>
      <p:sp>
        <p:nvSpPr>
          <p:cNvPr id="11" name="Овал 10"/>
          <p:cNvSpPr/>
          <p:nvPr/>
        </p:nvSpPr>
        <p:spPr>
          <a:xfrm>
            <a:off x="6429388" y="2780928"/>
            <a:ext cx="2714612" cy="2396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2000" dirty="0" err="1" smtClean="0"/>
              <a:t>Миндубаева</a:t>
            </a:r>
            <a:r>
              <a:rPr lang="ru-RU" sz="2000" dirty="0" smtClean="0"/>
              <a:t> </a:t>
            </a:r>
            <a:r>
              <a:rPr lang="ru-RU" sz="2000" dirty="0" err="1" smtClean="0"/>
              <a:t>Алия</a:t>
            </a:r>
            <a:r>
              <a:rPr lang="ru-RU" sz="2000" dirty="0" smtClean="0"/>
              <a:t> – самый лучший </a:t>
            </a:r>
            <a:r>
              <a:rPr lang="ru-RU" sz="2000" dirty="0" smtClean="0"/>
              <a:t>организатор </a:t>
            </a:r>
            <a:endParaRPr lang="ru-RU" sz="2000" dirty="0" smtClean="0"/>
          </a:p>
          <a:p>
            <a:pPr algn="ctr"/>
            <a:endParaRPr lang="ru-RU" dirty="0" smtClean="0"/>
          </a:p>
        </p:txBody>
      </p:sp>
      <p:sp>
        <p:nvSpPr>
          <p:cNvPr id="14" name="Овал 13"/>
          <p:cNvSpPr/>
          <p:nvPr/>
        </p:nvSpPr>
        <p:spPr>
          <a:xfrm>
            <a:off x="4974491" y="4570052"/>
            <a:ext cx="2357454" cy="1859344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Артисты:</a:t>
            </a:r>
          </a:p>
          <a:p>
            <a:pPr algn="ctr"/>
            <a:r>
              <a:rPr lang="ru-RU" dirty="0" smtClean="0"/>
              <a:t>Хусаенов,</a:t>
            </a:r>
          </a:p>
          <a:p>
            <a:pPr algn="ctr"/>
            <a:r>
              <a:rPr lang="ru-RU" dirty="0" smtClean="0"/>
              <a:t>Рашитова,</a:t>
            </a:r>
          </a:p>
          <a:p>
            <a:pPr algn="ctr"/>
            <a:r>
              <a:rPr lang="ru-RU" dirty="0" smtClean="0"/>
              <a:t>Каримов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107504" y="2276872"/>
            <a:ext cx="2821422" cy="158075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Хафизова, </a:t>
            </a:r>
            <a:r>
              <a:rPr lang="ru-RU" dirty="0" err="1" smtClean="0"/>
              <a:t>Иксамов</a:t>
            </a:r>
            <a:r>
              <a:rPr lang="ru-RU" dirty="0" smtClean="0"/>
              <a:t> самые добрые в классе 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2928926" y="4849476"/>
            <a:ext cx="2333660" cy="178595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Данилычева Диана - танцовщица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638783"/>
      </p:ext>
    </p:extLst>
  </p:cSld>
  <p:clrMapOvr>
    <a:masterClrMapping/>
  </p:clrMapOvr>
  <p:transition spd="slow" advClick="0" advTm="3000">
    <p:cut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328</TotalTime>
  <Words>402</Words>
  <Application>Microsoft Office PowerPoint</Application>
  <PresentationFormat>Экран (4:3)</PresentationFormat>
  <Paragraphs>101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Воздушный поток</vt:lpstr>
      <vt:lpstr>Презентация  8Б класса</vt:lpstr>
      <vt:lpstr>      Это мы!!!</vt:lpstr>
      <vt:lpstr>Наш классный руководитель  Сарварова Илсеяр Исмагиловна  «Эти дети  Знает, наверное, все на свете. И книги читают, умеют шутить. Им гимназистами точно уж быть!»</vt:lpstr>
      <vt:lpstr>Наш класс плывет по морю знаний То заштормит, то словно встанет На дно пошли б сами собой Если б не Вы - наш рулевой Ведёте нас к ученья свету Благодарим мы Вас за это! </vt:lpstr>
      <vt:lpstr>Список учащихся</vt:lpstr>
      <vt:lpstr>Наш девиз: Вместе мы взрывная масса! Нет на свете лучше класса! </vt:lpstr>
      <vt:lpstr>Мы в классе вместе много лет, И дружбе в нем предела нет, Наполнен мир наш счастьем и теплом. Хотя и ссоримся подчас, сегодня скажем без прикрас, что радостью наполнен школьный дом.</vt:lpstr>
      <vt:lpstr>Достойны вы  умеете общаться, Неповторимы вы, как личность.</vt:lpstr>
      <vt:lpstr>Презентация PowerPoint</vt:lpstr>
      <vt:lpstr>Пройдя все испытания сегодня  Мы доказали, что мы достойны!!!!  Ибрагимова Зухра, Ибрагимова Миляуша, Хафизова Сююмбике участники «Кросс Нации 2011»   </vt:lpstr>
      <vt:lpstr>Сөмбелә бәйрәме 19 октября в гимназии  проводился осенний праздник “Сөмбелә”. 8Б класс  занял 2 место! </vt:lpstr>
      <vt:lpstr>Презентация PowerPoint</vt:lpstr>
      <vt:lpstr>Ахтямов Марсель</vt:lpstr>
      <vt:lpstr>Богданова Диана</vt:lpstr>
      <vt:lpstr> Гришина Мария</vt:lpstr>
      <vt:lpstr>Данилычева Диана</vt:lpstr>
      <vt:lpstr>Ибрагимова Зухра</vt:lpstr>
      <vt:lpstr>Ибрагимова Миляуша</vt:lpstr>
      <vt:lpstr>Иксанов Руслан</vt:lpstr>
      <vt:lpstr>Исламов Руслан</vt:lpstr>
      <vt:lpstr>Каримов Инсаф</vt:lpstr>
      <vt:lpstr>Миндубаева Алия</vt:lpstr>
      <vt:lpstr>Рашитова Регина</vt:lpstr>
      <vt:lpstr>Садыкова Лейсан</vt:lpstr>
      <vt:lpstr>Хабибуллин Дамир</vt:lpstr>
      <vt:lpstr>Хафизова Сююмбике</vt:lpstr>
      <vt:lpstr>Хусаенов Ильнар</vt:lpstr>
      <vt:lpstr>Презентация PowerPoint</vt:lpstr>
      <vt:lpstr>Верим мы что наша дружба школьная Этой презентацией, друзья, не завершается.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8Б класс</dc:title>
  <dc:creator>малышка</dc:creator>
  <cp:lastModifiedBy>Учитель</cp:lastModifiedBy>
  <cp:revision>31</cp:revision>
  <dcterms:created xsi:type="dcterms:W3CDTF">2011-12-13T12:43:14Z</dcterms:created>
  <dcterms:modified xsi:type="dcterms:W3CDTF">2011-12-20T09:24:26Z</dcterms:modified>
</cp:coreProperties>
</file>